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A8C6BC-DC4F-407F-A6FD-2936233619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A5E38D4-83BF-4EA2-A478-95E4F6C15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41D74C-5B44-4CC2-A6C3-93FC92863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ED6FA-7368-4624-BCC4-5312A97388C8}" type="datetimeFigureOut">
              <a:rPr lang="zh-CN" altLang="en-US" smtClean="0"/>
              <a:t>2020/7/23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C14914-F9D2-415B-9203-1AE9661EE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BC5964-7D5D-4C3E-A5E0-471018667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9BE31-B39F-4F90-A13A-6058F806DB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884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57445D-23A8-4175-A6AE-50E74B1A6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4BF497F-A15C-4036-9DBE-D072253B53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A12ADA-04B6-4083-801B-9F0BBF019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ED6FA-7368-4624-BCC4-5312A97388C8}" type="datetimeFigureOut">
              <a:rPr lang="zh-CN" altLang="en-US" smtClean="0"/>
              <a:t>2020/7/23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92FD1D-400E-4A17-B3C8-BE6E57B4A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138AD1-9A5E-4B02-9D9B-CE264FAA5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9BE31-B39F-4F90-A13A-6058F806DB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4312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8331CF7-43D9-4408-A966-F348AA0636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412781A-DE72-44C9-AAEE-BC1056C91D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048001-2D71-46DF-9032-BC56F98A1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ED6FA-7368-4624-BCC4-5312A97388C8}" type="datetimeFigureOut">
              <a:rPr lang="zh-CN" altLang="en-US" smtClean="0"/>
              <a:t>2020/7/23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133B0A-6595-481E-85D6-CE8F679E0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285524-6CB3-40C8-96DC-A95845147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9BE31-B39F-4F90-A13A-6058F806DB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7045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EBA23B-6E79-472F-B93F-CD1CDC04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8D1D05-A035-4AE9-88E3-4CE9D89CC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F4CDD8-3E64-4C9B-B3E6-C536DB5EF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ED6FA-7368-4624-BCC4-5312A97388C8}" type="datetimeFigureOut">
              <a:rPr lang="zh-CN" altLang="en-US" smtClean="0"/>
              <a:t>2020/7/23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E29667-65BA-4203-96B2-6FC445F0A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9815FD-80A5-44B8-AB91-6F9B3DBF4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9BE31-B39F-4F90-A13A-6058F806DB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683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CDE472-FA50-45F3-AA14-B35ECE92E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4D8487-4343-4643-BA11-8CCB41C97B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145209-2539-496A-8036-990E1451D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ED6FA-7368-4624-BCC4-5312A97388C8}" type="datetimeFigureOut">
              <a:rPr lang="zh-CN" altLang="en-US" smtClean="0"/>
              <a:t>2020/7/23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CEDC48-4987-49D4-AB57-A747D011A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107843-4B3E-469A-AB4D-D0443F91E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9BE31-B39F-4F90-A13A-6058F806DB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15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94CE9A-F03A-4E43-9734-D308F7357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4DA446-31B1-4D03-8D3B-BE426A3AF0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6B4CFB-17DB-495D-B062-3F6499DD8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9478315-AB25-4EE3-AE6E-7DB388A13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ED6FA-7368-4624-BCC4-5312A97388C8}" type="datetimeFigureOut">
              <a:rPr lang="zh-CN" altLang="en-US" smtClean="0"/>
              <a:t>2020/7/23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3DECFB-FCC7-4B9B-9E12-2537DF057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7AA820-6AAA-41A2-92A6-F6C197223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9BE31-B39F-4F90-A13A-6058F806DB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073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52AA9E-8174-414C-B4D2-615AC1837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A910FD-C96E-4508-8A59-9F5892BA2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388A842-5A12-47A4-9F23-DB70EEBC96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3EBF4F9-BD2D-45DC-A2C0-102CFE1E21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A0DC9BB-05EE-4657-888A-FDF33F1785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5F4B00C-7A95-4338-A7E1-EDE4E13E0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ED6FA-7368-4624-BCC4-5312A97388C8}" type="datetimeFigureOut">
              <a:rPr lang="zh-CN" altLang="en-US" smtClean="0"/>
              <a:t>2020/7/23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7101FCF-2C6E-471D-9AAA-76C7F20F5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434ECE2-65B9-4F3F-8B5F-784CC33AF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9BE31-B39F-4F90-A13A-6058F806DB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395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951D4C-1314-4DC6-A02E-F13C12717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B12613A-8A99-4052-808E-1221BA83B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ED6FA-7368-4624-BCC4-5312A97388C8}" type="datetimeFigureOut">
              <a:rPr lang="zh-CN" altLang="en-US" smtClean="0"/>
              <a:t>2020/7/23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5A8AA4E-ACC7-4811-A28A-C24339C97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879EFB-5879-46B9-A5CC-B857CD74E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9BE31-B39F-4F90-A13A-6058F806DB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023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407A18A-03D1-44EA-82E4-5F3AA370E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ED6FA-7368-4624-BCC4-5312A97388C8}" type="datetimeFigureOut">
              <a:rPr lang="zh-CN" altLang="en-US" smtClean="0"/>
              <a:t>2020/7/23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04DCBE2-8069-4F5A-A49B-34044B245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30B640-4DE9-49DF-ABEF-8A6071E53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9BE31-B39F-4F90-A13A-6058F806DB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797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4DC9F0-8C87-425F-8878-E2825AAA2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DA2C21-6F1F-492D-8AF7-AE28768A2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46B928A-039B-42D2-A336-1429C0044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3F31163-AC52-4967-B58E-65A322605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ED6FA-7368-4624-BCC4-5312A97388C8}" type="datetimeFigureOut">
              <a:rPr lang="zh-CN" altLang="en-US" smtClean="0"/>
              <a:t>2020/7/23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2AEB031-3256-4D33-B3DC-7BD2CEEA4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BBB957-F384-4685-A287-C4D4D02A2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9BE31-B39F-4F90-A13A-6058F806DB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7069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0F7F96-7D0D-4921-A113-1B078E33F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AB24824-1A31-45E2-87B8-14510BCBBC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A47F1AB-C6CC-4EF1-AC10-3E91F7459B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1371B6-6D57-4DAC-AB13-77B61EE37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ED6FA-7368-4624-BCC4-5312A97388C8}" type="datetimeFigureOut">
              <a:rPr lang="zh-CN" altLang="en-US" smtClean="0"/>
              <a:t>2020/7/23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906640-CBE1-4724-8C62-148CCE21F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53AB375-23D9-44B1-9365-66F30F11B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9BE31-B39F-4F90-A13A-6058F806DB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956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7C374D3-1AE4-467A-9AC8-E92BFFAA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5455A4-F3BD-49E6-98FE-0EBFE4005C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70AC15-75A5-403D-B15C-B9D654326C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4ED6FA-7368-4624-BCC4-5312A97388C8}" type="datetimeFigureOut">
              <a:rPr lang="zh-CN" altLang="en-US" smtClean="0"/>
              <a:t>2020/7/23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92E6CF-8C4F-4EEB-869F-CFE8C7CC1C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E0B2E2-DB53-42B9-8DFD-484697DB58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9BE31-B39F-4F90-A13A-6058F806DB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51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BF1EAA5-F3F5-4327-B4F1-F002F1762793}"/>
              </a:ext>
            </a:extLst>
          </p:cNvPr>
          <p:cNvSpPr txBox="1"/>
          <p:nvPr/>
        </p:nvSpPr>
        <p:spPr>
          <a:xfrm>
            <a:off x="461292" y="533459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/>
              <a:t>张帅龙</a:t>
            </a:r>
            <a:endParaRPr lang="en-US" altLang="zh-CN" sz="4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4D59D08-DE7F-4EE0-A45F-DA2B47C1D371}"/>
              </a:ext>
            </a:extLst>
          </p:cNvPr>
          <p:cNvSpPr txBox="1"/>
          <p:nvPr/>
        </p:nvSpPr>
        <p:spPr>
          <a:xfrm>
            <a:off x="449528" y="1839800"/>
            <a:ext cx="2268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籍贯 </a:t>
            </a:r>
            <a:r>
              <a:rPr lang="en-US" altLang="zh-CN" sz="2400" dirty="0"/>
              <a:t>: </a:t>
            </a:r>
            <a:r>
              <a:rPr lang="zh-CN" altLang="en-US" sz="2400" dirty="0"/>
              <a:t>南通启东</a:t>
            </a:r>
            <a:endParaRPr lang="en-US" altLang="zh-CN" sz="2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DD733C5-5B4C-49F3-9B36-240DF3CF5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041" y="533459"/>
            <a:ext cx="4915315" cy="469532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BC4CABD-0D65-40E3-A719-4437D5123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298" y="4269794"/>
            <a:ext cx="4061895" cy="253061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06E4060-44B3-40BC-B042-F091D94376FC}"/>
              </a:ext>
            </a:extLst>
          </p:cNvPr>
          <p:cNvSpPr txBox="1"/>
          <p:nvPr/>
        </p:nvSpPr>
        <p:spPr>
          <a:xfrm>
            <a:off x="449528" y="2650286"/>
            <a:ext cx="2884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学校 </a:t>
            </a:r>
            <a:r>
              <a:rPr lang="en-US" altLang="zh-CN" sz="2400" dirty="0"/>
              <a:t>: </a:t>
            </a:r>
            <a:r>
              <a:rPr lang="zh-CN" altLang="en-US" sz="2400" dirty="0"/>
              <a:t>南京工业大学</a:t>
            </a:r>
            <a:endParaRPr lang="en-US" altLang="zh-CN" sz="24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553937E-9DC1-4F97-86DA-14B67A297E32}"/>
              </a:ext>
            </a:extLst>
          </p:cNvPr>
          <p:cNvSpPr txBox="1"/>
          <p:nvPr/>
        </p:nvSpPr>
        <p:spPr>
          <a:xfrm>
            <a:off x="461292" y="3429000"/>
            <a:ext cx="2268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专业 </a:t>
            </a:r>
            <a:r>
              <a:rPr lang="en-US" altLang="zh-CN" sz="2400" dirty="0"/>
              <a:t>: </a:t>
            </a:r>
            <a:r>
              <a:rPr lang="zh-CN" altLang="en-US" sz="2400" dirty="0"/>
              <a:t>机械工程</a:t>
            </a:r>
            <a:endParaRPr lang="en-US" altLang="zh-CN" sz="240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110CB1D-5876-4198-B62E-0CED00903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9974" y="48707"/>
            <a:ext cx="4362026" cy="218779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CEC67E2-D576-4F15-BDB0-014F48CAC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21" y="4417873"/>
            <a:ext cx="4028582" cy="2394825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DBE9BC52-5393-4469-87FA-49E3469591A7}"/>
              </a:ext>
            </a:extLst>
          </p:cNvPr>
          <p:cNvSpPr txBox="1"/>
          <p:nvPr/>
        </p:nvSpPr>
        <p:spPr>
          <a:xfrm>
            <a:off x="9735888" y="380812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吕四海鲜</a:t>
            </a:r>
            <a:endParaRPr lang="en-US" altLang="zh-CN" sz="24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70A9AC6-DA6D-49AD-9F53-468EA81BA243}"/>
              </a:ext>
            </a:extLst>
          </p:cNvPr>
          <p:cNvSpPr txBox="1"/>
          <p:nvPr/>
        </p:nvSpPr>
        <p:spPr>
          <a:xfrm>
            <a:off x="9735888" y="241945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人造沙滩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51939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8E1651B-AA13-4220-956E-E7F43EF4F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373" y="692795"/>
            <a:ext cx="4681072" cy="20615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AFFD38D-6234-4C73-9E7A-3088B9538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86100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E4273CB-BC28-4C6B-875C-D987E1F783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92358" y="1231923"/>
            <a:ext cx="5450757" cy="363383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79CDFC0-E33C-4DB1-9D68-14F7B47007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142" y="3438848"/>
            <a:ext cx="4643534" cy="309568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0D4C12C-696E-4977-98C7-F2ED62A4B525}"/>
              </a:ext>
            </a:extLst>
          </p:cNvPr>
          <p:cNvSpPr txBox="1"/>
          <p:nvPr/>
        </p:nvSpPr>
        <p:spPr>
          <a:xfrm>
            <a:off x="831326" y="1470580"/>
            <a:ext cx="14234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00B050"/>
                </a:solidFill>
              </a:rPr>
              <a:t>骑行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FCE16F3-5F19-4756-8295-404B80E6DC1E}"/>
              </a:ext>
            </a:extLst>
          </p:cNvPr>
          <p:cNvSpPr txBox="1"/>
          <p:nvPr/>
        </p:nvSpPr>
        <p:spPr>
          <a:xfrm>
            <a:off x="4363461" y="601131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高达模型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CACE9B8-8227-4046-89FE-85A5B4FAA8E4}"/>
              </a:ext>
            </a:extLst>
          </p:cNvPr>
          <p:cNvSpPr txBox="1"/>
          <p:nvPr/>
        </p:nvSpPr>
        <p:spPr>
          <a:xfrm>
            <a:off x="9150285" y="323463"/>
            <a:ext cx="182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怪物猎人</a:t>
            </a:r>
          </a:p>
        </p:txBody>
      </p:sp>
    </p:spTree>
    <p:extLst>
      <p:ext uri="{BB962C8B-B14F-4D97-AF65-F5344CB8AC3E}">
        <p14:creationId xmlns:p14="http://schemas.microsoft.com/office/powerpoint/2010/main" val="668665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25</Words>
  <Application>Microsoft Office PowerPoint</Application>
  <PresentationFormat>宽屏</PresentationFormat>
  <Paragraphs>9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swiftzsl</dc:creator>
  <cp:lastModifiedBy>swiftzsl</cp:lastModifiedBy>
  <cp:revision>4</cp:revision>
  <dcterms:created xsi:type="dcterms:W3CDTF">2020-07-23T11:38:09Z</dcterms:created>
  <dcterms:modified xsi:type="dcterms:W3CDTF">2020-07-23T12:14:04Z</dcterms:modified>
</cp:coreProperties>
</file>